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92" autoAdjust="0"/>
    <p:restoredTop sz="94660"/>
  </p:normalViewPr>
  <p:slideViewPr>
    <p:cSldViewPr>
      <p:cViewPr varScale="1">
        <p:scale>
          <a:sx n="66" d="100"/>
          <a:sy n="66" d="100"/>
        </p:scale>
        <p:origin x="-3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A8C-0B6D-4141-B455-7563DB92A938}" type="datetimeFigureOut">
              <a:rPr lang="it-IT" smtClean="0"/>
              <a:pPr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398F-B060-4A57-A608-D91DEA5A5D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Fattori che influenzano l’agricoltura</a:t>
            </a:r>
            <a:endParaRPr lang="it-IT" dirty="0"/>
          </a:p>
        </p:txBody>
      </p:sp>
      <p:cxnSp>
        <p:nvCxnSpPr>
          <p:cNvPr id="5" name="Connettore 1 4"/>
          <p:cNvCxnSpPr>
            <a:stCxn id="2" idx="2"/>
          </p:cNvCxnSpPr>
          <p:nvPr/>
        </p:nvCxnSpPr>
        <p:spPr>
          <a:xfrm flipH="1">
            <a:off x="1475656" y="980729"/>
            <a:ext cx="2878088" cy="57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>
            <a:stCxn id="2" idx="2"/>
          </p:cNvCxnSpPr>
          <p:nvPr/>
        </p:nvCxnSpPr>
        <p:spPr>
          <a:xfrm>
            <a:off x="4353744" y="980729"/>
            <a:ext cx="3386608" cy="43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>
            <a:stCxn id="2" idx="2"/>
          </p:cNvCxnSpPr>
          <p:nvPr/>
        </p:nvCxnSpPr>
        <p:spPr>
          <a:xfrm>
            <a:off x="4353744" y="980729"/>
            <a:ext cx="2232" cy="7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971600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Clima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76256" y="13407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Lavorazioni agrarie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1920" y="17008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Terreno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472514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pioggia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79512" y="220486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vento</a:t>
            </a:r>
            <a:endParaRPr lang="it-IT" sz="1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195736" y="47971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grandine</a:t>
            </a:r>
            <a:endParaRPr lang="it-IT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95536" y="29969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sole</a:t>
            </a:r>
            <a:endParaRPr lang="it-IT" sz="16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547664" y="285293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umidità</a:t>
            </a:r>
            <a:endParaRPr lang="it-IT" sz="1600" dirty="0"/>
          </a:p>
        </p:txBody>
      </p:sp>
      <p:cxnSp>
        <p:nvCxnSpPr>
          <p:cNvPr id="19" name="Connettore 1 18"/>
          <p:cNvCxnSpPr/>
          <p:nvPr/>
        </p:nvCxnSpPr>
        <p:spPr>
          <a:xfrm>
            <a:off x="1403648" y="1916832"/>
            <a:ext cx="2232" cy="2160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28" idx="2"/>
            <a:endCxn id="14" idx="0"/>
          </p:cNvCxnSpPr>
          <p:nvPr/>
        </p:nvCxnSpPr>
        <p:spPr>
          <a:xfrm flipH="1">
            <a:off x="719572" y="4415626"/>
            <a:ext cx="947584" cy="30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H="1">
            <a:off x="683568" y="191683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1475656" y="1916832"/>
            <a:ext cx="423664" cy="92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1547664" y="1916832"/>
            <a:ext cx="423664" cy="24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755576" y="4077072"/>
            <a:ext cx="18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precipitazioni</a:t>
            </a:r>
            <a:endParaRPr lang="it-IT" sz="1600" dirty="0"/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1547664" y="4437112"/>
            <a:ext cx="155496" cy="998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8" idx="2"/>
            <a:endCxn id="16" idx="0"/>
          </p:cNvCxnSpPr>
          <p:nvPr/>
        </p:nvCxnSpPr>
        <p:spPr>
          <a:xfrm>
            <a:off x="1667156" y="4415626"/>
            <a:ext cx="1104644" cy="38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10" idx="2"/>
          </p:cNvCxnSpPr>
          <p:nvPr/>
        </p:nvCxnSpPr>
        <p:spPr>
          <a:xfrm flipH="1">
            <a:off x="827584" y="1926124"/>
            <a:ext cx="540060" cy="107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1691680" y="2204864"/>
            <a:ext cx="1575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temperatura</a:t>
            </a:r>
            <a:endParaRPr lang="it-IT" sz="16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1187624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neve</a:t>
            </a:r>
            <a:endParaRPr lang="it-IT" dirty="0"/>
          </a:p>
        </p:txBody>
      </p:sp>
      <p:pic>
        <p:nvPicPr>
          <p:cNvPr id="1026" name="Picture 2" descr="C:\Users\scuola\Desktop\bpupazzi-di-n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805264"/>
            <a:ext cx="1142256" cy="856692"/>
          </a:xfrm>
          <a:prstGeom prst="rect">
            <a:avLst/>
          </a:prstGeom>
          <a:noFill/>
        </p:spPr>
      </p:pic>
      <p:cxnSp>
        <p:nvCxnSpPr>
          <p:cNvPr id="46" name="Connettore 1 45"/>
          <p:cNvCxnSpPr>
            <a:stCxn id="13" idx="2"/>
          </p:cNvCxnSpPr>
          <p:nvPr/>
        </p:nvCxnSpPr>
        <p:spPr>
          <a:xfrm flipH="1">
            <a:off x="3779912" y="2070140"/>
            <a:ext cx="612068" cy="49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3131840" y="24928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Luogo di formazione</a:t>
            </a:r>
            <a:endParaRPr lang="it-IT" sz="1400" dirty="0"/>
          </a:p>
        </p:txBody>
      </p:sp>
      <p:cxnSp>
        <p:nvCxnSpPr>
          <p:cNvPr id="52" name="Connettore 1 51"/>
          <p:cNvCxnSpPr/>
          <p:nvPr/>
        </p:nvCxnSpPr>
        <p:spPr>
          <a:xfrm flipH="1">
            <a:off x="2699792" y="3006244"/>
            <a:ext cx="911580" cy="49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3635896" y="2996952"/>
            <a:ext cx="114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2123728" y="328498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T. </a:t>
            </a:r>
          </a:p>
          <a:p>
            <a:pPr algn="ctr"/>
            <a:r>
              <a:rPr lang="it-IT" sz="1600" dirty="0" smtClean="0"/>
              <a:t>in loco</a:t>
            </a:r>
            <a:endParaRPr lang="it-IT" sz="16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987824" y="371703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T.  di trasporto</a:t>
            </a:r>
            <a:endParaRPr lang="it-IT" sz="16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283968" y="2348880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Fattori ambientali di formazione</a:t>
            </a:r>
            <a:endParaRPr lang="it-IT" sz="1400" dirty="0"/>
          </a:p>
        </p:txBody>
      </p:sp>
      <p:cxnSp>
        <p:nvCxnSpPr>
          <p:cNvPr id="62" name="Connettore 1 61"/>
          <p:cNvCxnSpPr>
            <a:stCxn id="13" idx="2"/>
            <a:endCxn id="61" idx="0"/>
          </p:cNvCxnSpPr>
          <p:nvPr/>
        </p:nvCxnSpPr>
        <p:spPr>
          <a:xfrm>
            <a:off x="4391980" y="2070140"/>
            <a:ext cx="504056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12" idx="2"/>
            <a:endCxn id="76" idx="0"/>
          </p:cNvCxnSpPr>
          <p:nvPr/>
        </p:nvCxnSpPr>
        <p:spPr>
          <a:xfrm flipH="1">
            <a:off x="6984268" y="1987099"/>
            <a:ext cx="612068" cy="3602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93" idx="2"/>
          </p:cNvCxnSpPr>
          <p:nvPr/>
        </p:nvCxnSpPr>
        <p:spPr>
          <a:xfrm flipH="1">
            <a:off x="5220072" y="2851195"/>
            <a:ext cx="1044116" cy="129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7164288" y="51571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Semina</a:t>
            </a:r>
            <a:endParaRPr lang="it-IT" dirty="0"/>
          </a:p>
        </p:txBody>
      </p:sp>
      <p:cxnSp>
        <p:nvCxnSpPr>
          <p:cNvPr id="73" name="Connettore 1 72"/>
          <p:cNvCxnSpPr/>
          <p:nvPr/>
        </p:nvCxnSpPr>
        <p:spPr>
          <a:xfrm flipH="1">
            <a:off x="4067944" y="2060848"/>
            <a:ext cx="307896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/>
          <p:cNvSpPr txBox="1"/>
          <p:nvPr/>
        </p:nvSpPr>
        <p:spPr>
          <a:xfrm>
            <a:off x="6156176" y="55892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Irrigazione</a:t>
            </a:r>
            <a:endParaRPr lang="it-IT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699792" y="587727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Strato attivo</a:t>
            </a:r>
            <a:endParaRPr lang="it-IT" sz="16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4355976" y="587727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Strato inerte</a:t>
            </a:r>
            <a:endParaRPr lang="it-IT" sz="16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3491880" y="50851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Attività agricola</a:t>
            </a:r>
            <a:endParaRPr lang="it-IT" sz="1400" dirty="0"/>
          </a:p>
        </p:txBody>
      </p:sp>
      <p:cxnSp>
        <p:nvCxnSpPr>
          <p:cNvPr id="81" name="Connettore 1 80"/>
          <p:cNvCxnSpPr>
            <a:endCxn id="79" idx="0"/>
          </p:cNvCxnSpPr>
          <p:nvPr/>
        </p:nvCxnSpPr>
        <p:spPr>
          <a:xfrm>
            <a:off x="4043420" y="5526524"/>
            <a:ext cx="852616" cy="35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>
            <a:endCxn id="78" idx="0"/>
          </p:cNvCxnSpPr>
          <p:nvPr/>
        </p:nvCxnSpPr>
        <p:spPr>
          <a:xfrm flipH="1">
            <a:off x="3239852" y="5517232"/>
            <a:ext cx="8395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 flipH="1">
            <a:off x="6372200" y="1988840"/>
            <a:ext cx="117199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93" idx="2"/>
          </p:cNvCxnSpPr>
          <p:nvPr/>
        </p:nvCxnSpPr>
        <p:spPr>
          <a:xfrm flipH="1">
            <a:off x="4932040" y="2851195"/>
            <a:ext cx="1332148" cy="57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93" idx="2"/>
            <a:endCxn id="56" idx="0"/>
          </p:cNvCxnSpPr>
          <p:nvPr/>
        </p:nvCxnSpPr>
        <p:spPr>
          <a:xfrm flipH="1">
            <a:off x="4860032" y="2851195"/>
            <a:ext cx="1404156" cy="937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/>
          <p:cNvSpPr txBox="1"/>
          <p:nvPr/>
        </p:nvSpPr>
        <p:spPr>
          <a:xfrm>
            <a:off x="4355976" y="335699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aratura</a:t>
            </a:r>
            <a:endParaRPr lang="it-IT" sz="16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5508104" y="22048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Preparazione terreno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4283968" y="37890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erpicatura</a:t>
            </a:r>
            <a:endParaRPr lang="it-IT" sz="16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4427984" y="407707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rullatura</a:t>
            </a:r>
            <a:endParaRPr lang="it-IT" sz="1600" dirty="0"/>
          </a:p>
        </p:txBody>
      </p:sp>
      <p:cxnSp>
        <p:nvCxnSpPr>
          <p:cNvPr id="74" name="Connettore 1 73"/>
          <p:cNvCxnSpPr>
            <a:endCxn id="69" idx="2"/>
          </p:cNvCxnSpPr>
          <p:nvPr/>
        </p:nvCxnSpPr>
        <p:spPr>
          <a:xfrm flipV="1">
            <a:off x="4499992" y="4415626"/>
            <a:ext cx="504056" cy="237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stCxn id="94" idx="0"/>
            <a:endCxn id="69" idx="2"/>
          </p:cNvCxnSpPr>
          <p:nvPr/>
        </p:nvCxnSpPr>
        <p:spPr>
          <a:xfrm flipV="1">
            <a:off x="4896036" y="4415626"/>
            <a:ext cx="108012" cy="38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/>
          <p:cNvSpPr txBox="1"/>
          <p:nvPr/>
        </p:nvSpPr>
        <p:spPr>
          <a:xfrm>
            <a:off x="4139952" y="458112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liscio</a:t>
            </a:r>
            <a:endParaRPr lang="it-IT" sz="16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4283968" y="479715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frangizolle</a:t>
            </a:r>
            <a:endParaRPr lang="it-IT" sz="16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4572000" y="508518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err="1" smtClean="0"/>
              <a:t>rompicrosta</a:t>
            </a:r>
            <a:endParaRPr lang="it-IT" sz="1600" dirty="0"/>
          </a:p>
        </p:txBody>
      </p:sp>
      <p:cxnSp>
        <p:nvCxnSpPr>
          <p:cNvPr id="99" name="Connettore 1 98"/>
          <p:cNvCxnSpPr>
            <a:stCxn id="93" idx="2"/>
            <a:endCxn id="98" idx="0"/>
          </p:cNvCxnSpPr>
          <p:nvPr/>
        </p:nvCxnSpPr>
        <p:spPr>
          <a:xfrm flipH="1">
            <a:off x="5292080" y="2851195"/>
            <a:ext cx="972108" cy="2233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/>
          <p:cNvSpPr txBox="1"/>
          <p:nvPr/>
        </p:nvSpPr>
        <p:spPr>
          <a:xfrm>
            <a:off x="5220072" y="486916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rincalzatura</a:t>
            </a:r>
            <a:endParaRPr lang="it-IT" sz="1600" dirty="0"/>
          </a:p>
        </p:txBody>
      </p:sp>
      <p:cxnSp>
        <p:nvCxnSpPr>
          <p:cNvPr id="103" name="Connettore 1 102"/>
          <p:cNvCxnSpPr>
            <a:stCxn id="93" idx="2"/>
            <a:endCxn id="102" idx="0"/>
          </p:cNvCxnSpPr>
          <p:nvPr/>
        </p:nvCxnSpPr>
        <p:spPr>
          <a:xfrm flipH="1">
            <a:off x="5940152" y="2851195"/>
            <a:ext cx="324036" cy="2017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/>
          <p:cNvSpPr txBox="1"/>
          <p:nvPr/>
        </p:nvSpPr>
        <p:spPr>
          <a:xfrm>
            <a:off x="5580112" y="530120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concimazione</a:t>
            </a:r>
            <a:endParaRPr lang="it-IT" sz="1600" dirty="0"/>
          </a:p>
        </p:txBody>
      </p:sp>
      <p:cxnSp>
        <p:nvCxnSpPr>
          <p:cNvPr id="113" name="Connettore 1 112"/>
          <p:cNvCxnSpPr>
            <a:stCxn id="93" idx="2"/>
          </p:cNvCxnSpPr>
          <p:nvPr/>
        </p:nvCxnSpPr>
        <p:spPr>
          <a:xfrm>
            <a:off x="6264188" y="2851195"/>
            <a:ext cx="396044" cy="2522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asellaDiTesto 118"/>
          <p:cNvSpPr txBox="1"/>
          <p:nvPr/>
        </p:nvSpPr>
        <p:spPr>
          <a:xfrm>
            <a:off x="5292080" y="594928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 a goccia</a:t>
            </a:r>
            <a:endParaRPr lang="it-IT" sz="1600" dirty="0"/>
          </a:p>
        </p:txBody>
      </p:sp>
      <p:sp>
        <p:nvSpPr>
          <p:cNvPr id="121" name="CasellaDiTesto 120"/>
          <p:cNvSpPr txBox="1"/>
          <p:nvPr/>
        </p:nvSpPr>
        <p:spPr>
          <a:xfrm>
            <a:off x="5508104" y="630932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aspersione</a:t>
            </a:r>
            <a:endParaRPr lang="it-IT" sz="1600" dirty="0"/>
          </a:p>
        </p:txBody>
      </p:sp>
      <p:cxnSp>
        <p:nvCxnSpPr>
          <p:cNvPr id="122" name="Connettore 1 121"/>
          <p:cNvCxnSpPr/>
          <p:nvPr/>
        </p:nvCxnSpPr>
        <p:spPr>
          <a:xfrm flipV="1">
            <a:off x="5940152" y="5949280"/>
            <a:ext cx="68407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1 122"/>
          <p:cNvCxnSpPr>
            <a:stCxn id="121" idx="0"/>
          </p:cNvCxnSpPr>
          <p:nvPr/>
        </p:nvCxnSpPr>
        <p:spPr>
          <a:xfrm flipV="1">
            <a:off x="6120172" y="5949280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/>
          <p:cNvSpPr txBox="1"/>
          <p:nvPr/>
        </p:nvSpPr>
        <p:spPr>
          <a:xfrm>
            <a:off x="6516216" y="616530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scorrimento</a:t>
            </a:r>
            <a:endParaRPr lang="it-IT" sz="1600" dirty="0"/>
          </a:p>
        </p:txBody>
      </p:sp>
      <p:sp>
        <p:nvSpPr>
          <p:cNvPr id="128" name="CasellaDiTesto 127"/>
          <p:cNvSpPr txBox="1"/>
          <p:nvPr/>
        </p:nvSpPr>
        <p:spPr>
          <a:xfrm>
            <a:off x="7668344" y="6021288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sommersione</a:t>
            </a:r>
            <a:endParaRPr lang="it-IT" sz="1600" dirty="0"/>
          </a:p>
        </p:txBody>
      </p:sp>
      <p:cxnSp>
        <p:nvCxnSpPr>
          <p:cNvPr id="129" name="Connettore 1 128"/>
          <p:cNvCxnSpPr>
            <a:stCxn id="127" idx="0"/>
          </p:cNvCxnSpPr>
          <p:nvPr/>
        </p:nvCxnSpPr>
        <p:spPr>
          <a:xfrm flipH="1" flipV="1">
            <a:off x="6660232" y="5949280"/>
            <a:ext cx="4680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>
            <a:endCxn id="128" idx="0"/>
          </p:cNvCxnSpPr>
          <p:nvPr/>
        </p:nvCxnSpPr>
        <p:spPr>
          <a:xfrm>
            <a:off x="6660232" y="5949280"/>
            <a:ext cx="17459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12" idx="2"/>
          </p:cNvCxnSpPr>
          <p:nvPr/>
        </p:nvCxnSpPr>
        <p:spPr>
          <a:xfrm flipH="1">
            <a:off x="7524328" y="1987099"/>
            <a:ext cx="72008" cy="3098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/>
          <p:cNvSpPr txBox="1"/>
          <p:nvPr/>
        </p:nvSpPr>
        <p:spPr>
          <a:xfrm>
            <a:off x="7740352" y="393305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trattamento</a:t>
            </a:r>
            <a:endParaRPr lang="it-IT" dirty="0"/>
          </a:p>
        </p:txBody>
      </p:sp>
      <p:sp>
        <p:nvSpPr>
          <p:cNvPr id="143" name="CasellaDiTesto 142"/>
          <p:cNvSpPr txBox="1"/>
          <p:nvPr/>
        </p:nvSpPr>
        <p:spPr>
          <a:xfrm>
            <a:off x="7380312" y="4293096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fitofarmaci</a:t>
            </a:r>
            <a:endParaRPr lang="it-IT" sz="1600" dirty="0"/>
          </a:p>
        </p:txBody>
      </p:sp>
      <p:sp>
        <p:nvSpPr>
          <p:cNvPr id="144" name="CasellaDiTesto 143"/>
          <p:cNvSpPr txBox="1"/>
          <p:nvPr/>
        </p:nvSpPr>
        <p:spPr>
          <a:xfrm>
            <a:off x="7668344" y="4725144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antiparassitari</a:t>
            </a:r>
            <a:endParaRPr lang="it-IT" sz="1600" dirty="0"/>
          </a:p>
        </p:txBody>
      </p:sp>
      <p:cxnSp>
        <p:nvCxnSpPr>
          <p:cNvPr id="145" name="Connettore 1 144"/>
          <p:cNvCxnSpPr>
            <a:stCxn id="12" idx="2"/>
          </p:cNvCxnSpPr>
          <p:nvPr/>
        </p:nvCxnSpPr>
        <p:spPr>
          <a:xfrm>
            <a:off x="7596336" y="1987099"/>
            <a:ext cx="504056" cy="1945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7884368" y="4221088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8676456" y="4221088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sellaDiTesto 152"/>
          <p:cNvSpPr txBox="1"/>
          <p:nvPr/>
        </p:nvSpPr>
        <p:spPr>
          <a:xfrm>
            <a:off x="7956376" y="20608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Raccolta</a:t>
            </a:r>
            <a:endParaRPr lang="it-IT" dirty="0"/>
          </a:p>
        </p:txBody>
      </p:sp>
      <p:cxnSp>
        <p:nvCxnSpPr>
          <p:cNvPr id="154" name="Connettore 1 153"/>
          <p:cNvCxnSpPr>
            <a:stCxn id="153" idx="0"/>
            <a:endCxn id="12" idx="2"/>
          </p:cNvCxnSpPr>
          <p:nvPr/>
        </p:nvCxnSpPr>
        <p:spPr>
          <a:xfrm flipH="1" flipV="1">
            <a:off x="7596336" y="1987099"/>
            <a:ext cx="864096" cy="73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59</Words>
  <Application>Microsoft Office PowerPoint</Application>
  <PresentationFormat>Presentazione su schermo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Fattori che influenzano l’agricoltura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Fattori che influenzano l’agricoltura</dc:title>
  <dc:creator>scuola</dc:creator>
  <cp:lastModifiedBy>scuola</cp:lastModifiedBy>
  <cp:revision>10</cp:revision>
  <dcterms:created xsi:type="dcterms:W3CDTF">2016-10-21T06:10:54Z</dcterms:created>
  <dcterms:modified xsi:type="dcterms:W3CDTF">2016-10-28T07:00:49Z</dcterms:modified>
</cp:coreProperties>
</file>